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9"/>
    <p:restoredTop sz="94667"/>
  </p:normalViewPr>
  <p:slideViewPr>
    <p:cSldViewPr snapToGrid="0" snapToObjects="1">
      <p:cViewPr>
        <p:scale>
          <a:sx n="64" d="100"/>
          <a:sy n="64" d="100"/>
        </p:scale>
        <p:origin x="70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FC38C-F093-D64D-8E31-EDAA3C24F571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F2557-93B8-7343-8969-C673C963D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45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1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2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1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3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3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4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6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14817-8758-0545-B799-11D81E0AC380}" type="datetimeFigureOut">
              <a:rPr lang="en-US" smtClean="0"/>
              <a:t>10/5/17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4D645-99FF-4640-9DF0-98149387B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str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97"/>
            <a:ext cx="12198350" cy="6861572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701749" y="414669"/>
            <a:ext cx="2113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Astrea</a:t>
            </a:r>
            <a:r>
              <a:rPr lang="en-US" sz="4800" dirty="0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.</a:t>
            </a:r>
            <a:endParaRPr lang="en-US" sz="4800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1749" y="1088064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A.K.A Shooting Stars</a:t>
            </a:r>
            <a:endParaRPr lang="en-US" sz="2800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8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17284" y="-36351907"/>
            <a:ext cx="39600000" cy="560051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67229" y="37535"/>
            <a:ext cx="640080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51562" y="7196679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game screen takes the update(), render()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etc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callbacks and passing them to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It is also responsible for displaying the FPS.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74410" y="220798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GameState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4410" y="829665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variables on the left contain every single object that is to be rendered on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10" y="7460596"/>
            <a:ext cx="2822575" cy="3969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22251" y="7491986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Update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2813758"/>
            <a:ext cx="9410700" cy="3340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208225" y="2362690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Render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257" y="2041059"/>
            <a:ext cx="4937456" cy="36899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6447338" y="7650129"/>
            <a:ext cx="4899293" cy="26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6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7749" y="-332497"/>
            <a:ext cx="32400000" cy="458224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58609" y="37535"/>
            <a:ext cx="540942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9041" y="241301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MySprite</a:t>
            </a:r>
            <a:r>
              <a:rPr lang="en-US" sz="3200" b="1" dirty="0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 &amp; Entities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9041" y="850168"/>
            <a:ext cx="4788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Every entity on screen is a subclass of Entity. The Entity class has a variable of type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MySprite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which </a:t>
            </a:r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holds positions and helper methods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22251" y="7491986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Update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08225" y="2362690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Render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087" y="2362690"/>
            <a:ext cx="4937456" cy="36899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41" y="2547356"/>
            <a:ext cx="4899293" cy="26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502" y="-4009975"/>
            <a:ext cx="18000000" cy="25456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47705" y="143979"/>
            <a:ext cx="540942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28137" y="347745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MySprite</a:t>
            </a:r>
            <a:r>
              <a:rPr lang="en-US" sz="3200" b="1" dirty="0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 &amp; Entities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28137" y="956612"/>
            <a:ext cx="4788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Every entity on screen is a subclass of Entity. The Entity class has a variable of type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MySprite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which </a:t>
            </a:r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holds positions and helper methods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22251" y="7491986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Update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08225" y="2362690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Render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087" y="2362690"/>
            <a:ext cx="4937456" cy="36899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137" y="2653800"/>
            <a:ext cx="4899293" cy="26629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003" y="7294466"/>
            <a:ext cx="6253993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942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502" y="-4009975"/>
            <a:ext cx="18000000" cy="25456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47705" y="143979"/>
            <a:ext cx="540942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28137" y="347745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MySprite</a:t>
            </a:r>
            <a:r>
              <a:rPr lang="en-US" sz="3200" b="1" dirty="0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 &amp; Entities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28137" y="956612"/>
            <a:ext cx="4788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Every entity on screen is a subclass of Entity. The Entity class has a variable of type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MySprite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which </a:t>
            </a:r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holds positions and helper methods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22251" y="7491986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Update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08225" y="2362690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Render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087" y="2362690"/>
            <a:ext cx="4937456" cy="36899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137" y="2653800"/>
            <a:ext cx="4899293" cy="26629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337" y="247841"/>
            <a:ext cx="5903326" cy="64734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78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03" y="0"/>
            <a:ext cx="5256000" cy="74334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47705" y="143979"/>
            <a:ext cx="540942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728137" y="347745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MySprite</a:t>
            </a:r>
            <a:r>
              <a:rPr lang="en-US" sz="3200" b="1" dirty="0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 &amp; Entities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28137" y="956612"/>
            <a:ext cx="4788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Every entity on screen is a subclass of Entity. The Entity class has a variable of type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MySprite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which </a:t>
            </a:r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holds positions and helper methods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22251" y="7491986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Update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08225" y="2362690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Render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087" y="2362690"/>
            <a:ext cx="4937456" cy="36899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137" y="2653800"/>
            <a:ext cx="4899293" cy="26629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003" y="-7174993"/>
            <a:ext cx="6253993" cy="685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15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0"/>
            <a:ext cx="484913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0" y="1"/>
            <a:ext cx="6922416" cy="6857999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24371" y="299803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DesktopLauncher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493" y="5638800"/>
            <a:ext cx="5923613" cy="18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9372" y="-27871137"/>
            <a:ext cx="24556179" cy="34729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69584" y="0"/>
            <a:ext cx="6922416" cy="6857999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8718" y="299803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DesktopLauncher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18" y="4563360"/>
            <a:ext cx="5923613" cy="1877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745" y="8595449"/>
            <a:ext cx="69723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06" y="7561528"/>
            <a:ext cx="6043111" cy="29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3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77" y="-27339866"/>
            <a:ext cx="22561036" cy="319074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1963711"/>
            <a:ext cx="12192001" cy="4894287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2220" y="2188563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Astrea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85" y="3213049"/>
            <a:ext cx="6972300" cy="30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786" y="3213048"/>
            <a:ext cx="6043111" cy="2933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4220" y="1383058"/>
            <a:ext cx="4345117" cy="51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145" y="-9111373"/>
            <a:ext cx="14502784" cy="205108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8720" y="0"/>
            <a:ext cx="719328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8540" y="254074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MyInputProcessor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8540" y="838849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483" y="1677698"/>
            <a:ext cx="4345117" cy="5115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25" y="7112073"/>
            <a:ext cx="69723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4659" y="3639971"/>
            <a:ext cx="6043111" cy="29335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6152" y="812799"/>
            <a:ext cx="6261100" cy="2616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58780" y="-1612464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MyScreen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8780" y="-1003597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Literally just an abstract class that adds the input processor to every screen that we use. It implements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LibGDX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Screen Class.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332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3812" y="-18783694"/>
            <a:ext cx="23949706" cy="33871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8720" y="0"/>
            <a:ext cx="719328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8540" y="254074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MyScreen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8540" y="862941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Literally just an abstract class that adds the input processor to every screen that we use. It implements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LibGDX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Screen Class.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542" y="7255538"/>
            <a:ext cx="4345117" cy="51155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810" y="2331871"/>
            <a:ext cx="6261100" cy="2616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74410" y="-1537597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MyInputProcessor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1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3803" y="-23915022"/>
            <a:ext cx="23949706" cy="338714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7360" y="0"/>
            <a:ext cx="918464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1050" y="172794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GameScreen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486152" y="919543"/>
            <a:ext cx="350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game screen takes the update(), render()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etc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callbacks and passing them to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. More on that in a second.</a:t>
            </a:r>
          </a:p>
          <a:p>
            <a:endParaRPr lang="en-US" dirty="0" smtClean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Gdx.input.setCursorCached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() hides the cursor.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  <a:p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It is also responsible for displaying the FPS.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50" y="7340198"/>
            <a:ext cx="6261100" cy="2616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74410" y="-1537597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MyInputProcessor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841" y="930362"/>
            <a:ext cx="4786423" cy="55618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788514" y="7030791"/>
            <a:ext cx="857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methods below just call the .render() and .update() methods on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(see next slide) and renders the FPS before anything else.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1386" y="7860456"/>
            <a:ext cx="8524552" cy="444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82697" y="-23935342"/>
            <a:ext cx="24207494" cy="3423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4810" y="281663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GameScreen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4810" y="1049772"/>
            <a:ext cx="857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methods below just call the .render() and .update() methods on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(see next slide) and renders the FPS before anything else.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74410" y="-1537597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MyInputProcessor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8" y="1879437"/>
            <a:ext cx="8524552" cy="44400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51562" y="7196679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game screen takes the update(), render()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etc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callbacks and passing them to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It is also responsible for displaying the FPS.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251" y="7207498"/>
            <a:ext cx="4786423" cy="55618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2997" y="-181385"/>
            <a:ext cx="5134768" cy="72207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alphaModFix amt="0"/>
          </a:blip>
          <a:stretch>
            <a:fillRect/>
          </a:stretch>
        </p:blipFill>
        <p:spPr>
          <a:xfrm>
            <a:off x="-1322623" y="2979380"/>
            <a:ext cx="9410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67764" y="-16226967"/>
            <a:ext cx="21600000" cy="305482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1200" y="0"/>
            <a:ext cx="6400800" cy="6857998"/>
          </a:xfrm>
          <a:prstGeom prst="rect">
            <a:avLst/>
          </a:prstGeom>
          <a:solidFill>
            <a:srgbClr val="2A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23690" y="-1609628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GameScreen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solidFill>
              <a:srgbClr val="2A39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23690" y="-841519"/>
            <a:ext cx="857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methods below just call the .render() and .update() methods on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(see next slide) and renders the FPS before anything else.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74410" y="-1537597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MyInputProcessor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4410" y="-952822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input processor isn’t currently used, however if we decide to implement a menu screen it would pass input events to the screen.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087" y="7294717"/>
            <a:ext cx="8524552" cy="44400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51562" y="7196679"/>
            <a:ext cx="350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The game screen takes the update(), render()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etc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callbacks and passing them to the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It is also responsible for displaying the FPS.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251" y="7207498"/>
            <a:ext cx="4786423" cy="55618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74410" y="220798"/>
            <a:ext cx="402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Oxygen" charset="0"/>
                <a:ea typeface="Oxygen" charset="0"/>
                <a:cs typeface="Oxygen" charset="0"/>
              </a:rPr>
              <a:t>GameState</a:t>
            </a:r>
            <a:endParaRPr lang="en-US" sz="3200" b="1" dirty="0">
              <a:solidFill>
                <a:schemeClr val="bg1"/>
              </a:solidFill>
              <a:latin typeface="Oxygen" charset="0"/>
              <a:ea typeface="Oxygen" charset="0"/>
              <a:cs typeface="Oxyge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4410" y="829665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GameState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keeps track of everything on the screen. It is responsible for rendering all the entities and calling the update methods. It keeps track of the round time and displays a countdown timer. The player calls </a:t>
            </a:r>
            <a:r>
              <a:rPr lang="en-US" dirty="0" err="1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shootBullet</a:t>
            </a:r>
            <a:r>
              <a:rPr lang="en-US" dirty="0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 to create the bullets.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410" y="2490752"/>
            <a:ext cx="2822575" cy="39692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22251" y="2522142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Update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158" y="2870571"/>
            <a:ext cx="9410700" cy="3340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50383" y="2419503"/>
            <a:ext cx="268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Pangolin" charset="0"/>
                <a:ea typeface="Pangolin" charset="0"/>
                <a:cs typeface="Pangolin" charset="0"/>
              </a:rPr>
              <a:t>Render Method</a:t>
            </a:r>
            <a:endParaRPr lang="en-US" dirty="0">
              <a:solidFill>
                <a:schemeClr val="bg1"/>
              </a:solidFill>
              <a:latin typeface="Pangolin" charset="0"/>
              <a:ea typeface="Pangolin" charset="0"/>
              <a:cs typeface="Pangolin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alphaModFix amt="0"/>
          </a:blip>
          <a:stretch>
            <a:fillRect/>
          </a:stretch>
        </p:blipFill>
        <p:spPr>
          <a:xfrm>
            <a:off x="4266673" y="12254"/>
            <a:ext cx="9071639" cy="677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6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725</Words>
  <Application>Microsoft Macintosh PowerPoint</Application>
  <PresentationFormat>Widescreen</PresentationFormat>
  <Paragraphs>68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Oxygen</vt:lpstr>
      <vt:lpstr>Pangolin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Stone</dc:creator>
  <cp:lastModifiedBy>Daniel Stone</cp:lastModifiedBy>
  <cp:revision>13</cp:revision>
  <dcterms:created xsi:type="dcterms:W3CDTF">2017-10-03T17:06:10Z</dcterms:created>
  <dcterms:modified xsi:type="dcterms:W3CDTF">2017-10-05T08:22:33Z</dcterms:modified>
</cp:coreProperties>
</file>